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89" r:id="rId37"/>
    <p:sldId id="292" r:id="rId38"/>
    <p:sldId id="293" r:id="rId39"/>
    <p:sldId id="294" r:id="rId40"/>
    <p:sldId id="295" r:id="rId41"/>
    <p:sldId id="296" r:id="rId42"/>
  </p:sldIdLst>
  <p:sldSz cx="9144000" cy="6858000" type="screen4x3"/>
  <p:notesSz cx="6946900" cy="92837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0099FF"/>
    <a:srgbClr val="99CCFF"/>
    <a:srgbClr val="3366CC"/>
    <a:srgbClr val="CCECFF"/>
    <a:srgbClr val="0033CC"/>
    <a:srgbClr val="6699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0" autoAdjust="0"/>
  </p:normalViewPr>
  <p:slideViewPr>
    <p:cSldViewPr>
      <p:cViewPr varScale="1">
        <p:scale>
          <a:sx n="66" d="100"/>
          <a:sy n="66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6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>
              <a:defRPr kumimoji="0"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>
              <a:defRPr kumimoji="0" sz="1200">
                <a:latin typeface="Times New Roman" pitchFamily="18" charset="0"/>
              </a:defRPr>
            </a:lvl1pPr>
          </a:lstStyle>
          <a:p>
            <a:fld id="{2B055948-8C37-4802-802A-E84251BC63C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122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9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1828800" y="2173288"/>
            <a:ext cx="4954588" cy="12192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429000"/>
            <a:ext cx="4953000" cy="1868488"/>
          </a:xfrm>
        </p:spPr>
        <p:txBody>
          <a:bodyPr/>
          <a:lstStyle>
            <a:lvl1pPr marL="0" indent="0">
              <a:buFontTx/>
              <a:buNone/>
              <a:defRPr sz="28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3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5EF1D08-FF31-418F-AD9B-FE8819ABDD7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FD9FB8-8B8D-417B-BEDB-7F65E3F5A5F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9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381000"/>
            <a:ext cx="1714500" cy="5562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0013" y="381000"/>
            <a:ext cx="4992687" cy="5562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7DC25-12FB-4AA0-971B-37B16424313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139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DBB7B-4616-4A22-9828-7B64BF8EFF9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7755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54CCDC-461A-432D-83B1-3CEFC88DE80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3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2D8E94-E417-4FE6-B48B-A14B763F4B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06774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B6220B-3531-43B6-AD64-B2F61D57D2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399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D1274-7E79-42A8-A468-B8EDE9BACA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19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16E0E3-3C0C-4EF2-AABE-440C4503DF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96108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5654A-9C46-4C1D-9B9A-8D82E67FF7B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4540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8FFF18-E69B-4C8B-AD44-CC95748AD62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5798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1370013" y="381000"/>
            <a:ext cx="685958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1676400"/>
            <a:ext cx="6858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28600" y="6326188"/>
            <a:ext cx="1905000" cy="379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1" hangingPunct="1">
              <a:defRPr kumimoji="0" sz="1200"/>
            </a:lvl1pPr>
          </a:lstStyle>
          <a:p>
            <a:endParaRPr lang="en-US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86000" y="6324600"/>
            <a:ext cx="2895600" cy="3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kumimoji="0" sz="1200"/>
            </a:lvl1pPr>
          </a:lstStyle>
          <a:p>
            <a:endParaRPr lang="en-US"/>
          </a:p>
        </p:txBody>
      </p:sp>
      <p:sp>
        <p:nvSpPr>
          <p:cNvPr id="1038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410200" y="6324600"/>
            <a:ext cx="1905000" cy="379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kumimoji="0" sz="1200" b="1"/>
            </a:lvl1pPr>
          </a:lstStyle>
          <a:p>
            <a:fld id="{60676D95-0E4C-4801-8F40-8460AB10677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000000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200">
          <a:solidFill>
            <a:srgbClr val="000000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rgbClr val="000000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rgbClr val="000000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>
            <p:ph type="ctrTitle"/>
          </p:nvPr>
        </p:nvSpPr>
        <p:spPr>
          <a:xfrm>
            <a:off x="762000" y="1828800"/>
            <a:ext cx="7772400" cy="2627312"/>
          </a:xfrm>
          <a:noFill/>
          <a:ln/>
        </p:spPr>
        <p:txBody>
          <a:bodyPr/>
          <a:lstStyle/>
          <a:p>
            <a:pPr algn="ctr"/>
            <a:r>
              <a:rPr lang="en-US" sz="6000" dirty="0" smtClean="0"/>
              <a:t>Doubling and Halving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533400"/>
            <a:ext cx="4953000" cy="5867400"/>
          </a:xfrm>
        </p:spPr>
        <p:txBody>
          <a:bodyPr/>
          <a:lstStyle/>
          <a:p>
            <a:pPr algn="ctr"/>
            <a:r>
              <a:rPr lang="en-US" sz="5400" dirty="0" smtClean="0"/>
              <a:t>1 x 32</a:t>
            </a:r>
          </a:p>
          <a:p>
            <a:pPr algn="ctr"/>
            <a:r>
              <a:rPr lang="en-US" sz="5400" dirty="0" smtClean="0"/>
              <a:t>2 x 16</a:t>
            </a:r>
          </a:p>
          <a:p>
            <a:pPr algn="ctr"/>
            <a:r>
              <a:rPr lang="en-US" sz="5400" dirty="0" smtClean="0"/>
              <a:t>4 x 8</a:t>
            </a:r>
          </a:p>
          <a:p>
            <a:pPr algn="ctr"/>
            <a:r>
              <a:rPr lang="en-US" sz="5400" dirty="0" smtClean="0"/>
              <a:t>8 x 4</a:t>
            </a:r>
          </a:p>
          <a:p>
            <a:pPr algn="ctr"/>
            <a:r>
              <a:rPr lang="en-US" sz="5400" dirty="0" smtClean="0"/>
              <a:t>16 x 2</a:t>
            </a:r>
          </a:p>
          <a:p>
            <a:pPr algn="ctr"/>
            <a:r>
              <a:rPr lang="en-US" sz="5400" dirty="0" smtClean="0"/>
              <a:t>32 x 1</a:t>
            </a:r>
          </a:p>
          <a:p>
            <a:pPr algn="ctr"/>
            <a:endParaRPr lang="en-US" sz="5400" dirty="0" smtClean="0"/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066800"/>
            <a:ext cx="4953000" cy="5181600"/>
          </a:xfrm>
        </p:spPr>
        <p:txBody>
          <a:bodyPr/>
          <a:lstStyle/>
          <a:p>
            <a:pPr algn="ctr"/>
            <a:r>
              <a:rPr lang="en-US" sz="5400" dirty="0" smtClean="0"/>
              <a:t>1 x 56</a:t>
            </a:r>
          </a:p>
          <a:p>
            <a:pPr algn="ctr"/>
            <a:r>
              <a:rPr lang="en-US" sz="5400" dirty="0" smtClean="0"/>
              <a:t>2 x 28</a:t>
            </a:r>
          </a:p>
          <a:p>
            <a:pPr algn="ctr"/>
            <a:r>
              <a:rPr lang="en-US" sz="5400" dirty="0" smtClean="0"/>
              <a:t>4 x 14</a:t>
            </a:r>
          </a:p>
          <a:p>
            <a:pPr algn="ctr"/>
            <a:r>
              <a:rPr lang="en-US" sz="5400" dirty="0" smtClean="0"/>
              <a:t>8 x 7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772400" cy="1362075"/>
          </a:xfrm>
        </p:spPr>
        <p:txBody>
          <a:bodyPr/>
          <a:lstStyle/>
          <a:p>
            <a:pPr algn="ctr"/>
            <a:r>
              <a:rPr lang="en-US" sz="5400" dirty="0" smtClean="0"/>
              <a:t>Category 2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7772400" cy="749300"/>
          </a:xfrm>
        </p:spPr>
        <p:txBody>
          <a:bodyPr/>
          <a:lstStyle/>
          <a:p>
            <a:pPr algn="ctr"/>
            <a:r>
              <a:rPr lang="en-US" dirty="0" smtClean="0"/>
              <a:t>Doubling and Halving with 1 x 2-digit and 1 x 3-digit numbers.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7140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8 x 16</a:t>
            </a:r>
          </a:p>
          <a:p>
            <a:pPr algn="ctr"/>
            <a:r>
              <a:rPr lang="en-US" sz="5400" dirty="0" smtClean="0"/>
              <a:t>4 x 32</a:t>
            </a:r>
          </a:p>
          <a:p>
            <a:pPr algn="ctr"/>
            <a:r>
              <a:rPr lang="en-US" sz="5400" dirty="0" smtClean="0"/>
              <a:t>2 x 64</a:t>
            </a:r>
          </a:p>
        </p:txBody>
      </p:sp>
    </p:spTree>
    <p:extLst>
      <p:ext uri="{BB962C8B-B14F-4D97-AF65-F5344CB8AC3E}">
        <p14:creationId xmlns:p14="http://schemas.microsoft.com/office/powerpoint/2010/main" val="3619864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8 x 32</a:t>
            </a:r>
          </a:p>
          <a:p>
            <a:pPr algn="ctr"/>
            <a:r>
              <a:rPr lang="en-US" sz="5400" dirty="0" smtClean="0"/>
              <a:t>4 x 64</a:t>
            </a:r>
          </a:p>
          <a:p>
            <a:pPr algn="ctr"/>
            <a:r>
              <a:rPr lang="en-US" sz="5400" dirty="0" smtClean="0"/>
              <a:t>2 x 168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36 x 5</a:t>
            </a:r>
          </a:p>
          <a:p>
            <a:pPr algn="ctr"/>
            <a:r>
              <a:rPr lang="en-US" sz="5400" dirty="0" smtClean="0"/>
              <a:t>18 x 10</a:t>
            </a:r>
          </a:p>
          <a:p>
            <a:pPr algn="ctr"/>
            <a:r>
              <a:rPr lang="en-US" sz="5400" dirty="0" smtClean="0"/>
              <a:t>9 x 20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8 x 125</a:t>
            </a:r>
          </a:p>
          <a:p>
            <a:pPr algn="ctr"/>
            <a:r>
              <a:rPr lang="en-US" sz="5400" dirty="0" smtClean="0"/>
              <a:t>4 x 250</a:t>
            </a:r>
          </a:p>
          <a:p>
            <a:pPr algn="ctr"/>
            <a:r>
              <a:rPr lang="en-US" sz="5400" dirty="0" smtClean="0"/>
              <a:t>2 x 500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84 x 5</a:t>
            </a:r>
          </a:p>
          <a:p>
            <a:pPr algn="ctr"/>
            <a:r>
              <a:rPr lang="en-US" sz="5400" dirty="0" smtClean="0"/>
              <a:t>42 x 10</a:t>
            </a:r>
          </a:p>
          <a:p>
            <a:pPr algn="ctr"/>
            <a:r>
              <a:rPr lang="en-US" sz="5400" dirty="0" smtClean="0"/>
              <a:t>21 x 20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35 x 8</a:t>
            </a:r>
          </a:p>
          <a:p>
            <a:pPr algn="ctr"/>
            <a:r>
              <a:rPr lang="en-US" sz="5400" dirty="0" smtClean="0"/>
              <a:t>70 x 4</a:t>
            </a:r>
          </a:p>
          <a:p>
            <a:pPr algn="ctr"/>
            <a:r>
              <a:rPr lang="en-US" sz="5400" dirty="0" smtClean="0"/>
              <a:t>140 x 2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125 x 8</a:t>
            </a:r>
          </a:p>
          <a:p>
            <a:pPr algn="ctr"/>
            <a:r>
              <a:rPr lang="en-US" sz="5400" dirty="0" smtClean="0"/>
              <a:t>250 x 4</a:t>
            </a:r>
          </a:p>
          <a:p>
            <a:pPr algn="ctr"/>
            <a:r>
              <a:rPr lang="en-US" sz="5400" dirty="0" smtClean="0"/>
              <a:t>500 x 2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772400" cy="1362075"/>
          </a:xfrm>
        </p:spPr>
        <p:txBody>
          <a:bodyPr/>
          <a:lstStyle/>
          <a:p>
            <a:pPr algn="ctr"/>
            <a:r>
              <a:rPr lang="en-US" sz="5400" dirty="0" smtClean="0"/>
              <a:t>Category 1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7772400" cy="749300"/>
          </a:xfrm>
        </p:spPr>
        <p:txBody>
          <a:bodyPr/>
          <a:lstStyle/>
          <a:p>
            <a:pPr algn="ctr"/>
            <a:r>
              <a:rPr lang="en-US" dirty="0" smtClean="0"/>
              <a:t>Doubling and Halving with basic facts.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342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345 x 8</a:t>
            </a:r>
          </a:p>
          <a:p>
            <a:pPr algn="ctr"/>
            <a:r>
              <a:rPr lang="en-US" sz="5400" dirty="0" smtClean="0"/>
              <a:t>690 x 4</a:t>
            </a:r>
          </a:p>
          <a:p>
            <a:pPr algn="ctr"/>
            <a:r>
              <a:rPr lang="en-US" sz="5400" dirty="0" smtClean="0"/>
              <a:t>1380 x 2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8 x 29</a:t>
            </a:r>
          </a:p>
          <a:p>
            <a:pPr algn="ctr"/>
            <a:r>
              <a:rPr lang="en-US" sz="5400" dirty="0" smtClean="0"/>
              <a:t>4 x 58</a:t>
            </a:r>
          </a:p>
          <a:p>
            <a:pPr algn="ctr"/>
            <a:r>
              <a:rPr lang="en-US" sz="5400" dirty="0" smtClean="0"/>
              <a:t>2 x 116</a:t>
            </a:r>
          </a:p>
        </p:txBody>
      </p:sp>
    </p:spTree>
    <p:extLst>
      <p:ext uri="{BB962C8B-B14F-4D97-AF65-F5344CB8AC3E}">
        <p14:creationId xmlns:p14="http://schemas.microsoft.com/office/powerpoint/2010/main" val="415514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772400" cy="1362075"/>
          </a:xfrm>
        </p:spPr>
        <p:txBody>
          <a:bodyPr/>
          <a:lstStyle/>
          <a:p>
            <a:pPr algn="ctr"/>
            <a:r>
              <a:rPr lang="en-US" sz="5400" dirty="0" smtClean="0"/>
              <a:t>Category 3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7772400" cy="749300"/>
          </a:xfrm>
        </p:spPr>
        <p:txBody>
          <a:bodyPr/>
          <a:lstStyle/>
          <a:p>
            <a:pPr algn="ctr"/>
            <a:r>
              <a:rPr lang="en-US" dirty="0" smtClean="0"/>
              <a:t>Doubling and Halving with 2 x 2-digit numbers.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510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3 x 60</a:t>
            </a:r>
          </a:p>
          <a:p>
            <a:pPr algn="ctr"/>
            <a:r>
              <a:rPr lang="en-US" sz="5400" dirty="0" smtClean="0"/>
              <a:t>6 x 30</a:t>
            </a:r>
          </a:p>
          <a:p>
            <a:pPr algn="ctr"/>
            <a:r>
              <a:rPr lang="en-US" sz="5400" dirty="0" smtClean="0"/>
              <a:t>12 x 15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/>
              <a:t>9</a:t>
            </a:r>
            <a:r>
              <a:rPr lang="en-US" sz="5400" dirty="0" smtClean="0"/>
              <a:t> x 56</a:t>
            </a:r>
          </a:p>
          <a:p>
            <a:pPr algn="ctr"/>
            <a:r>
              <a:rPr lang="en-US" sz="5400" dirty="0" smtClean="0"/>
              <a:t>18 x 28</a:t>
            </a:r>
          </a:p>
          <a:p>
            <a:pPr algn="ctr"/>
            <a:r>
              <a:rPr lang="en-US" sz="5400" dirty="0" smtClean="0"/>
              <a:t>36 x 14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886200"/>
          </a:xfrm>
        </p:spPr>
        <p:txBody>
          <a:bodyPr/>
          <a:lstStyle/>
          <a:p>
            <a:pPr algn="ctr"/>
            <a:r>
              <a:rPr lang="en-US" sz="5400" dirty="0"/>
              <a:t>2</a:t>
            </a:r>
            <a:r>
              <a:rPr lang="en-US" sz="5400" dirty="0" smtClean="0"/>
              <a:t> x 280</a:t>
            </a:r>
          </a:p>
          <a:p>
            <a:pPr algn="ctr"/>
            <a:r>
              <a:rPr lang="en-US" sz="5400" dirty="0" smtClean="0"/>
              <a:t>4 x 140</a:t>
            </a:r>
          </a:p>
          <a:p>
            <a:pPr algn="ctr"/>
            <a:r>
              <a:rPr lang="en-US" sz="5400" dirty="0"/>
              <a:t>8</a:t>
            </a:r>
            <a:r>
              <a:rPr lang="en-US" sz="5400" dirty="0" smtClean="0"/>
              <a:t> x 70</a:t>
            </a:r>
          </a:p>
          <a:p>
            <a:pPr algn="ctr"/>
            <a:r>
              <a:rPr lang="en-US" sz="5400" dirty="0" smtClean="0"/>
              <a:t>16 x 35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104 x 3</a:t>
            </a:r>
          </a:p>
          <a:p>
            <a:pPr algn="ctr"/>
            <a:r>
              <a:rPr lang="en-US" sz="5400" dirty="0" smtClean="0"/>
              <a:t>52 x 6</a:t>
            </a:r>
          </a:p>
          <a:p>
            <a:pPr algn="ctr"/>
            <a:r>
              <a:rPr lang="en-US" sz="5400" dirty="0" smtClean="0"/>
              <a:t>26 x 12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4 x 120</a:t>
            </a:r>
          </a:p>
          <a:p>
            <a:pPr algn="ctr"/>
            <a:r>
              <a:rPr lang="en-US" sz="5400" dirty="0" smtClean="0"/>
              <a:t>8 x 60</a:t>
            </a:r>
          </a:p>
          <a:p>
            <a:pPr algn="ctr"/>
            <a:r>
              <a:rPr lang="en-US" sz="5400" dirty="0" smtClean="0"/>
              <a:t>32 x 15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100 x 4</a:t>
            </a:r>
          </a:p>
          <a:p>
            <a:pPr algn="ctr"/>
            <a:r>
              <a:rPr lang="en-US" sz="5400" dirty="0" smtClean="0"/>
              <a:t>50 x 8</a:t>
            </a:r>
          </a:p>
          <a:p>
            <a:pPr algn="ctr"/>
            <a:r>
              <a:rPr lang="en-US" sz="5400" dirty="0" smtClean="0"/>
              <a:t>25 x 16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112 x 2</a:t>
            </a:r>
          </a:p>
          <a:p>
            <a:pPr algn="ctr"/>
            <a:r>
              <a:rPr lang="en-US" sz="5400" dirty="0" smtClean="0"/>
              <a:t>56 x 4</a:t>
            </a:r>
          </a:p>
          <a:p>
            <a:pPr algn="ctr"/>
            <a:r>
              <a:rPr lang="en-US" sz="5400" dirty="0" smtClean="0"/>
              <a:t>28 x 8</a:t>
            </a:r>
          </a:p>
          <a:p>
            <a:pPr algn="ctr"/>
            <a:r>
              <a:rPr lang="en-US" sz="5400" dirty="0" smtClean="0"/>
              <a:t>14 x 16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066800"/>
            <a:ext cx="4953000" cy="5181600"/>
          </a:xfrm>
        </p:spPr>
        <p:txBody>
          <a:bodyPr/>
          <a:lstStyle/>
          <a:p>
            <a:pPr algn="ctr"/>
            <a:r>
              <a:rPr lang="en-US" sz="5400" dirty="0" smtClean="0"/>
              <a:t>1 x 16</a:t>
            </a:r>
          </a:p>
          <a:p>
            <a:pPr algn="ctr"/>
            <a:r>
              <a:rPr lang="en-US" sz="5400" dirty="0" smtClean="0"/>
              <a:t>2 x 8</a:t>
            </a:r>
          </a:p>
          <a:p>
            <a:pPr algn="ctr"/>
            <a:r>
              <a:rPr lang="en-US" sz="5400" dirty="0" smtClean="0"/>
              <a:t>4 x 4</a:t>
            </a:r>
          </a:p>
          <a:p>
            <a:pPr algn="ctr"/>
            <a:r>
              <a:rPr lang="en-US" sz="5400" dirty="0" smtClean="0"/>
              <a:t>8 x 2</a:t>
            </a:r>
          </a:p>
          <a:p>
            <a:pPr algn="ctr"/>
            <a:r>
              <a:rPr lang="en-US" sz="5400" dirty="0" smtClean="0"/>
              <a:t>16 x 1</a:t>
            </a:r>
          </a:p>
        </p:txBody>
      </p:sp>
    </p:spTree>
    <p:extLst>
      <p:ext uri="{BB962C8B-B14F-4D97-AF65-F5344CB8AC3E}">
        <p14:creationId xmlns:p14="http://schemas.microsoft.com/office/powerpoint/2010/main" val="3648075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4038600"/>
          </a:xfrm>
        </p:spPr>
        <p:txBody>
          <a:bodyPr/>
          <a:lstStyle/>
          <a:p>
            <a:pPr algn="ctr"/>
            <a:r>
              <a:rPr lang="en-US" sz="5400" dirty="0" smtClean="0"/>
              <a:t>360 x 3</a:t>
            </a:r>
          </a:p>
          <a:p>
            <a:pPr algn="ctr"/>
            <a:r>
              <a:rPr lang="en-US" sz="5400" dirty="0" smtClean="0"/>
              <a:t>180 x 6</a:t>
            </a:r>
          </a:p>
          <a:p>
            <a:pPr algn="ctr"/>
            <a:r>
              <a:rPr lang="en-US" sz="5400" dirty="0" smtClean="0"/>
              <a:t>90 x 12</a:t>
            </a:r>
          </a:p>
          <a:p>
            <a:pPr algn="ctr"/>
            <a:r>
              <a:rPr lang="en-US" sz="5400" dirty="0" smtClean="0"/>
              <a:t>45 x 24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685800"/>
            <a:ext cx="4953000" cy="5791200"/>
          </a:xfrm>
        </p:spPr>
        <p:txBody>
          <a:bodyPr/>
          <a:lstStyle/>
          <a:p>
            <a:pPr algn="ctr"/>
            <a:r>
              <a:rPr lang="en-US" sz="5400" dirty="0" smtClean="0"/>
              <a:t>2 x 1440</a:t>
            </a:r>
          </a:p>
          <a:p>
            <a:pPr algn="ctr"/>
            <a:r>
              <a:rPr lang="en-US" sz="5400" dirty="0" smtClean="0"/>
              <a:t>4 x 720</a:t>
            </a:r>
          </a:p>
          <a:p>
            <a:pPr algn="ctr"/>
            <a:r>
              <a:rPr lang="en-US" sz="5400" dirty="0"/>
              <a:t>8</a:t>
            </a:r>
            <a:r>
              <a:rPr lang="en-US" sz="5400" dirty="0" smtClean="0"/>
              <a:t> x 360</a:t>
            </a:r>
          </a:p>
          <a:p>
            <a:pPr algn="ctr"/>
            <a:r>
              <a:rPr lang="en-US" sz="5400" dirty="0" smtClean="0"/>
              <a:t>16 x 180</a:t>
            </a:r>
          </a:p>
          <a:p>
            <a:pPr algn="ctr"/>
            <a:r>
              <a:rPr lang="en-US" sz="5400" dirty="0" smtClean="0"/>
              <a:t>32 x 90</a:t>
            </a:r>
          </a:p>
          <a:p>
            <a:pPr algn="ctr"/>
            <a:r>
              <a:rPr lang="en-US" sz="5400" dirty="0" smtClean="0"/>
              <a:t>64 x 45</a:t>
            </a:r>
          </a:p>
        </p:txBody>
      </p:sp>
    </p:spTree>
    <p:extLst>
      <p:ext uri="{BB962C8B-B14F-4D97-AF65-F5344CB8AC3E}">
        <p14:creationId xmlns:p14="http://schemas.microsoft.com/office/powerpoint/2010/main" val="183825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219200"/>
            <a:ext cx="7772400" cy="1362075"/>
          </a:xfrm>
        </p:spPr>
        <p:txBody>
          <a:bodyPr/>
          <a:lstStyle/>
          <a:p>
            <a:pPr algn="ctr"/>
            <a:r>
              <a:rPr lang="en-US" sz="5400" dirty="0" smtClean="0"/>
              <a:t>Category 4</a:t>
            </a:r>
            <a:endParaRPr lang="en-US" sz="5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419600"/>
            <a:ext cx="7772400" cy="749300"/>
          </a:xfrm>
        </p:spPr>
        <p:txBody>
          <a:bodyPr/>
          <a:lstStyle/>
          <a:p>
            <a:pPr algn="ctr"/>
            <a:r>
              <a:rPr lang="en-US" dirty="0" smtClean="0"/>
              <a:t>For investigation of what happens when you third or triple or quarter and quadruple numbers.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6081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7526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9 x 12</a:t>
            </a:r>
          </a:p>
          <a:p>
            <a:pPr algn="ctr"/>
            <a:r>
              <a:rPr lang="en-US" sz="5400" dirty="0" smtClean="0"/>
              <a:t>3 x 36</a:t>
            </a:r>
          </a:p>
          <a:p>
            <a:pPr algn="ctr"/>
            <a:r>
              <a:rPr lang="en-US" sz="5400" dirty="0" smtClean="0"/>
              <a:t>1 x 108</a:t>
            </a:r>
          </a:p>
        </p:txBody>
      </p:sp>
    </p:spTree>
    <p:extLst>
      <p:ext uri="{BB962C8B-B14F-4D97-AF65-F5344CB8AC3E}">
        <p14:creationId xmlns:p14="http://schemas.microsoft.com/office/powerpoint/2010/main" val="171320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886200"/>
          </a:xfrm>
        </p:spPr>
        <p:txBody>
          <a:bodyPr/>
          <a:lstStyle/>
          <a:p>
            <a:pPr algn="ctr"/>
            <a:r>
              <a:rPr lang="en-US" sz="5400" dirty="0" smtClean="0"/>
              <a:t>27 x 15</a:t>
            </a:r>
          </a:p>
          <a:p>
            <a:pPr algn="ctr"/>
            <a:r>
              <a:rPr lang="en-US" sz="5400" dirty="0" smtClean="0"/>
              <a:t>9 x 45</a:t>
            </a:r>
          </a:p>
          <a:p>
            <a:pPr algn="ctr"/>
            <a:r>
              <a:rPr lang="en-US" sz="5400" dirty="0" smtClean="0"/>
              <a:t>3 x 135</a:t>
            </a:r>
          </a:p>
          <a:p>
            <a:pPr algn="ctr"/>
            <a:r>
              <a:rPr lang="en-US" sz="5400" dirty="0" smtClean="0"/>
              <a:t>1 x 405</a:t>
            </a:r>
          </a:p>
        </p:txBody>
      </p:sp>
    </p:spTree>
    <p:extLst>
      <p:ext uri="{BB962C8B-B14F-4D97-AF65-F5344CB8AC3E}">
        <p14:creationId xmlns:p14="http://schemas.microsoft.com/office/powerpoint/2010/main" val="171320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447800"/>
            <a:ext cx="4953000" cy="3886200"/>
          </a:xfrm>
        </p:spPr>
        <p:txBody>
          <a:bodyPr/>
          <a:lstStyle/>
          <a:p>
            <a:pPr algn="ctr"/>
            <a:r>
              <a:rPr lang="en-US" sz="5400" dirty="0" smtClean="0"/>
              <a:t>36 x 18</a:t>
            </a:r>
          </a:p>
          <a:p>
            <a:pPr algn="ctr"/>
            <a:r>
              <a:rPr lang="en-US" sz="5400" dirty="0" smtClean="0"/>
              <a:t>72 x 9</a:t>
            </a:r>
          </a:p>
          <a:p>
            <a:pPr algn="ctr"/>
            <a:r>
              <a:rPr lang="en-US" sz="5400" dirty="0" smtClean="0"/>
              <a:t>216 x 3</a:t>
            </a:r>
          </a:p>
          <a:p>
            <a:pPr algn="ctr"/>
            <a:r>
              <a:rPr lang="en-US" sz="5400" dirty="0" smtClean="0"/>
              <a:t>648 x 1</a:t>
            </a:r>
          </a:p>
        </p:txBody>
      </p:sp>
    </p:spTree>
    <p:extLst>
      <p:ext uri="{BB962C8B-B14F-4D97-AF65-F5344CB8AC3E}">
        <p14:creationId xmlns:p14="http://schemas.microsoft.com/office/powerpoint/2010/main" val="404919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429000"/>
          </a:xfrm>
        </p:spPr>
        <p:txBody>
          <a:bodyPr/>
          <a:lstStyle/>
          <a:p>
            <a:pPr algn="ctr"/>
            <a:r>
              <a:rPr lang="en-US" sz="5400" dirty="0" smtClean="0"/>
              <a:t>15 x 16</a:t>
            </a:r>
          </a:p>
          <a:p>
            <a:pPr algn="ctr"/>
            <a:r>
              <a:rPr lang="en-US" sz="5400" dirty="0" smtClean="0"/>
              <a:t>60 x 4</a:t>
            </a:r>
          </a:p>
          <a:p>
            <a:pPr algn="ctr"/>
            <a:r>
              <a:rPr lang="en-US" sz="5400" dirty="0" smtClean="0"/>
              <a:t>240 x 1</a:t>
            </a:r>
          </a:p>
        </p:txBody>
      </p:sp>
    </p:spTree>
    <p:extLst>
      <p:ext uri="{BB962C8B-B14F-4D97-AF65-F5344CB8AC3E}">
        <p14:creationId xmlns:p14="http://schemas.microsoft.com/office/powerpoint/2010/main" val="171320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25 x 48</a:t>
            </a:r>
          </a:p>
          <a:p>
            <a:pPr algn="ctr"/>
            <a:r>
              <a:rPr lang="en-US" sz="5400" dirty="0" smtClean="0"/>
              <a:t>100 x 12</a:t>
            </a:r>
          </a:p>
          <a:p>
            <a:pPr algn="ctr"/>
            <a:r>
              <a:rPr lang="en-US" sz="5400" dirty="0" smtClean="0"/>
              <a:t>400 x 3</a:t>
            </a:r>
          </a:p>
          <a:p>
            <a:pPr algn="ctr"/>
            <a:r>
              <a:rPr lang="en-US" sz="5400" dirty="0" smtClean="0"/>
              <a:t>1200 x 1</a:t>
            </a:r>
          </a:p>
        </p:txBody>
      </p:sp>
    </p:spTree>
    <p:extLst>
      <p:ext uri="{BB962C8B-B14F-4D97-AF65-F5344CB8AC3E}">
        <p14:creationId xmlns:p14="http://schemas.microsoft.com/office/powerpoint/2010/main" val="138070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64 x 35</a:t>
            </a:r>
          </a:p>
          <a:p>
            <a:pPr algn="ctr"/>
            <a:r>
              <a:rPr lang="en-US" sz="5400" dirty="0" smtClean="0"/>
              <a:t>16 x 140</a:t>
            </a:r>
          </a:p>
          <a:p>
            <a:pPr algn="ctr"/>
            <a:r>
              <a:rPr lang="en-US" sz="5400" dirty="0" smtClean="0"/>
              <a:t>4 x 560</a:t>
            </a:r>
          </a:p>
          <a:p>
            <a:pPr algn="ctr"/>
            <a:r>
              <a:rPr lang="en-US" sz="5400" dirty="0" smtClean="0"/>
              <a:t>1 x 2240</a:t>
            </a:r>
          </a:p>
        </p:txBody>
      </p:sp>
    </p:spTree>
    <p:extLst>
      <p:ext uri="{BB962C8B-B14F-4D97-AF65-F5344CB8AC3E}">
        <p14:creationId xmlns:p14="http://schemas.microsoft.com/office/powerpoint/2010/main" val="138070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18 x 12</a:t>
            </a:r>
          </a:p>
          <a:p>
            <a:pPr algn="ctr"/>
            <a:r>
              <a:rPr lang="en-US" sz="5400" dirty="0" smtClean="0"/>
              <a:t>9 x 24</a:t>
            </a:r>
          </a:p>
          <a:p>
            <a:pPr algn="ctr"/>
            <a:r>
              <a:rPr lang="en-US" sz="5400" dirty="0" smtClean="0"/>
              <a:t>4.5 x 36</a:t>
            </a:r>
          </a:p>
          <a:p>
            <a:pPr algn="ctr"/>
            <a:r>
              <a:rPr lang="en-US" sz="5400" dirty="0" smtClean="0"/>
              <a:t>2.25 x 72</a:t>
            </a:r>
          </a:p>
        </p:txBody>
      </p:sp>
    </p:spTree>
    <p:extLst>
      <p:ext uri="{BB962C8B-B14F-4D97-AF65-F5344CB8AC3E}">
        <p14:creationId xmlns:p14="http://schemas.microsoft.com/office/powerpoint/2010/main" val="3905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581400"/>
          </a:xfrm>
        </p:spPr>
        <p:txBody>
          <a:bodyPr/>
          <a:lstStyle/>
          <a:p>
            <a:pPr algn="ctr"/>
            <a:r>
              <a:rPr lang="en-US" sz="5400" dirty="0" smtClean="0"/>
              <a:t>1 x 36</a:t>
            </a:r>
          </a:p>
          <a:p>
            <a:pPr algn="ctr"/>
            <a:r>
              <a:rPr lang="en-US" sz="5400" dirty="0" smtClean="0"/>
              <a:t>2 x 18</a:t>
            </a:r>
          </a:p>
          <a:p>
            <a:pPr algn="ctr"/>
            <a:r>
              <a:rPr lang="en-US" sz="5400" dirty="0" smtClean="0"/>
              <a:t>4 x 9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6 x 12</a:t>
            </a:r>
          </a:p>
          <a:p>
            <a:pPr algn="ctr"/>
            <a:r>
              <a:rPr lang="en-US" sz="5400" dirty="0" smtClean="0"/>
              <a:t>3 x 24</a:t>
            </a:r>
          </a:p>
          <a:p>
            <a:pPr algn="ctr"/>
            <a:r>
              <a:rPr lang="en-US" sz="5400" dirty="0" smtClean="0"/>
              <a:t>1.5 x 48</a:t>
            </a:r>
          </a:p>
        </p:txBody>
      </p:sp>
    </p:spTree>
    <p:extLst>
      <p:ext uri="{BB962C8B-B14F-4D97-AF65-F5344CB8AC3E}">
        <p14:creationId xmlns:p14="http://schemas.microsoft.com/office/powerpoint/2010/main" val="3905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524000"/>
            <a:ext cx="4953000" cy="3962400"/>
          </a:xfrm>
        </p:spPr>
        <p:txBody>
          <a:bodyPr/>
          <a:lstStyle/>
          <a:p>
            <a:pPr algn="ctr"/>
            <a:r>
              <a:rPr lang="en-US" sz="5400" dirty="0" smtClean="0"/>
              <a:t>6 x 24</a:t>
            </a:r>
          </a:p>
          <a:p>
            <a:pPr algn="ctr"/>
            <a:r>
              <a:rPr lang="en-US" sz="5400" dirty="0" smtClean="0"/>
              <a:t>3 x 48</a:t>
            </a:r>
          </a:p>
          <a:p>
            <a:pPr algn="ctr"/>
            <a:r>
              <a:rPr lang="en-US" sz="5400" dirty="0" smtClean="0"/>
              <a:t>1.5 </a:t>
            </a:r>
            <a:r>
              <a:rPr lang="en-US" sz="5400" smtClean="0"/>
              <a:t>x 96</a:t>
            </a:r>
            <a:endParaRPr lang="en-US" sz="5400" dirty="0" smtClean="0"/>
          </a:p>
        </p:txBody>
      </p:sp>
    </p:spTree>
    <p:extLst>
      <p:ext uri="{BB962C8B-B14F-4D97-AF65-F5344CB8AC3E}">
        <p14:creationId xmlns:p14="http://schemas.microsoft.com/office/powerpoint/2010/main" val="390594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752600"/>
            <a:ext cx="4953000" cy="3810000"/>
          </a:xfrm>
        </p:spPr>
        <p:txBody>
          <a:bodyPr/>
          <a:lstStyle/>
          <a:p>
            <a:pPr algn="ctr"/>
            <a:r>
              <a:rPr lang="en-US" sz="5400" dirty="0" smtClean="0"/>
              <a:t>1 x 20</a:t>
            </a:r>
          </a:p>
          <a:p>
            <a:pPr algn="ctr"/>
            <a:r>
              <a:rPr lang="en-US" sz="5400" dirty="0" smtClean="0"/>
              <a:t>2 x 10</a:t>
            </a:r>
          </a:p>
          <a:p>
            <a:pPr algn="ctr"/>
            <a:r>
              <a:rPr lang="en-US" sz="5400" dirty="0" smtClean="0"/>
              <a:t>4 x 5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066800"/>
            <a:ext cx="4953000" cy="5181600"/>
          </a:xfrm>
        </p:spPr>
        <p:txBody>
          <a:bodyPr/>
          <a:lstStyle/>
          <a:p>
            <a:pPr algn="ctr"/>
            <a:r>
              <a:rPr lang="en-US" sz="5400" dirty="0" smtClean="0"/>
              <a:t>1 x 24</a:t>
            </a:r>
          </a:p>
          <a:p>
            <a:pPr algn="ctr"/>
            <a:r>
              <a:rPr lang="en-US" sz="5400" dirty="0" smtClean="0"/>
              <a:t>2 x 12</a:t>
            </a:r>
          </a:p>
          <a:p>
            <a:pPr algn="ctr"/>
            <a:r>
              <a:rPr lang="en-US" sz="5400" dirty="0" smtClean="0"/>
              <a:t>4 x 6</a:t>
            </a:r>
          </a:p>
          <a:p>
            <a:pPr algn="ctr"/>
            <a:r>
              <a:rPr lang="en-US" sz="5400" dirty="0" smtClean="0"/>
              <a:t>8 x 3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066800"/>
            <a:ext cx="4953000" cy="5181600"/>
          </a:xfrm>
        </p:spPr>
        <p:txBody>
          <a:bodyPr/>
          <a:lstStyle/>
          <a:p>
            <a:pPr algn="ctr"/>
            <a:r>
              <a:rPr lang="en-US" sz="5400" dirty="0" smtClean="0"/>
              <a:t>1 x 48</a:t>
            </a:r>
          </a:p>
          <a:p>
            <a:pPr algn="ctr"/>
            <a:r>
              <a:rPr lang="en-US" sz="5400" dirty="0" smtClean="0"/>
              <a:t>2 x 24</a:t>
            </a:r>
          </a:p>
          <a:p>
            <a:pPr algn="ctr"/>
            <a:r>
              <a:rPr lang="en-US" sz="5400" dirty="0" smtClean="0"/>
              <a:t>4 x 12</a:t>
            </a:r>
          </a:p>
          <a:p>
            <a:pPr algn="ctr"/>
            <a:r>
              <a:rPr lang="en-US" sz="5400" dirty="0" smtClean="0"/>
              <a:t>8 x 6</a:t>
            </a:r>
          </a:p>
          <a:p>
            <a:pPr algn="ctr"/>
            <a:r>
              <a:rPr lang="en-US" sz="5400" dirty="0" smtClean="0"/>
              <a:t>16 x 3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066800"/>
            <a:ext cx="4953000" cy="5181600"/>
          </a:xfrm>
        </p:spPr>
        <p:txBody>
          <a:bodyPr/>
          <a:lstStyle/>
          <a:p>
            <a:pPr algn="ctr"/>
            <a:r>
              <a:rPr lang="en-US" sz="5400" dirty="0" smtClean="0"/>
              <a:t>1 x 40</a:t>
            </a:r>
          </a:p>
          <a:p>
            <a:pPr algn="ctr"/>
            <a:r>
              <a:rPr lang="en-US" sz="5400" dirty="0" smtClean="0"/>
              <a:t>2 x 20</a:t>
            </a:r>
          </a:p>
          <a:p>
            <a:pPr algn="ctr"/>
            <a:r>
              <a:rPr lang="en-US" sz="5400" dirty="0" smtClean="0"/>
              <a:t>4 x 10</a:t>
            </a:r>
          </a:p>
          <a:p>
            <a:pPr algn="ctr"/>
            <a:r>
              <a:rPr lang="en-US" sz="5400" dirty="0" smtClean="0"/>
              <a:t>8 x 5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1828800" y="1981200"/>
            <a:ext cx="4953000" cy="3352800"/>
          </a:xfrm>
        </p:spPr>
        <p:txBody>
          <a:bodyPr/>
          <a:lstStyle/>
          <a:p>
            <a:pPr algn="ctr"/>
            <a:r>
              <a:rPr lang="en-US" sz="5400" dirty="0" smtClean="0"/>
              <a:t>1 x 12</a:t>
            </a:r>
          </a:p>
          <a:p>
            <a:pPr algn="ctr"/>
            <a:r>
              <a:rPr lang="en-US" sz="5400" dirty="0" smtClean="0"/>
              <a:t>2 x 6</a:t>
            </a:r>
          </a:p>
          <a:p>
            <a:pPr algn="ctr"/>
            <a:r>
              <a:rPr lang="en-US" sz="5400" dirty="0" smtClean="0"/>
              <a:t>4 x 3</a:t>
            </a:r>
          </a:p>
        </p:txBody>
      </p:sp>
    </p:spTree>
    <p:extLst>
      <p:ext uri="{BB962C8B-B14F-4D97-AF65-F5344CB8AC3E}">
        <p14:creationId xmlns:p14="http://schemas.microsoft.com/office/powerpoint/2010/main" val="3984605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arketing plan presentation">
  <a:themeElements>
    <a:clrScheme name="Default Design 1">
      <a:dk1>
        <a:srgbClr val="336699"/>
      </a:dk1>
      <a:lt1>
        <a:srgbClr val="FFFFFF"/>
      </a:lt1>
      <a:dk2>
        <a:srgbClr val="0066FF"/>
      </a:dk2>
      <a:lt2>
        <a:srgbClr val="AFB5D2"/>
      </a:lt2>
      <a:accent1>
        <a:srgbClr val="66CCFF"/>
      </a:accent1>
      <a:accent2>
        <a:srgbClr val="99FFCC"/>
      </a:accent2>
      <a:accent3>
        <a:srgbClr val="FFFFFF"/>
      </a:accent3>
      <a:accent4>
        <a:srgbClr val="2A5682"/>
      </a:accent4>
      <a:accent5>
        <a:srgbClr val="B8E2FF"/>
      </a:accent5>
      <a:accent6>
        <a:srgbClr val="8AE7B9"/>
      </a:accent6>
      <a:hlink>
        <a:srgbClr val="FF99FF"/>
      </a:hlink>
      <a:folHlink>
        <a:srgbClr val="CCCCFF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Default Design 1">
        <a:dk1>
          <a:srgbClr val="336699"/>
        </a:dk1>
        <a:lt1>
          <a:srgbClr val="FFFFFF"/>
        </a:lt1>
        <a:dk2>
          <a:srgbClr val="0066FF"/>
        </a:dk2>
        <a:lt2>
          <a:srgbClr val="AFB5D2"/>
        </a:lt2>
        <a:accent1>
          <a:srgbClr val="66CCFF"/>
        </a:accent1>
        <a:accent2>
          <a:srgbClr val="99FFCC"/>
        </a:accent2>
        <a:accent3>
          <a:srgbClr val="FFFFFF"/>
        </a:accent3>
        <a:accent4>
          <a:srgbClr val="2A5682"/>
        </a:accent4>
        <a:accent5>
          <a:srgbClr val="B8E2FF"/>
        </a:accent5>
        <a:accent6>
          <a:srgbClr val="8AE7B9"/>
        </a:accent6>
        <a:hlink>
          <a:srgbClr val="FF99FF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3366"/>
        </a:dk1>
        <a:lt1>
          <a:srgbClr val="CCECFF"/>
        </a:lt1>
        <a:dk2>
          <a:srgbClr val="4B3384"/>
        </a:dk2>
        <a:lt2>
          <a:srgbClr val="849CBB"/>
        </a:lt2>
        <a:accent1>
          <a:srgbClr val="90DBFF"/>
        </a:accent1>
        <a:accent2>
          <a:srgbClr val="99FFCC"/>
        </a:accent2>
        <a:accent3>
          <a:srgbClr val="E2F4FF"/>
        </a:accent3>
        <a:accent4>
          <a:srgbClr val="002A56"/>
        </a:accent4>
        <a:accent5>
          <a:srgbClr val="C6EAFF"/>
        </a:accent5>
        <a:accent6>
          <a:srgbClr val="8AE7B9"/>
        </a:accent6>
        <a:hlink>
          <a:srgbClr val="DFC0FF"/>
        </a:hlink>
        <a:folHlink>
          <a:srgbClr val="6DC5D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Marketing plan presentation</Template>
  <TotalTime>22</TotalTime>
  <Words>443</Words>
  <Application>Microsoft Office PowerPoint</Application>
  <PresentationFormat>On-screen Show (4:3)</PresentationFormat>
  <Paragraphs>138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Times New Roman</vt:lpstr>
      <vt:lpstr>Tahoma</vt:lpstr>
      <vt:lpstr>Marketing plan presentation</vt:lpstr>
      <vt:lpstr>Doubling and Halving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4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Doubling and Halving</dc:title>
  <dc:subject/>
  <dc:creator>Mollie Hall</dc:creator>
  <cp:keywords/>
  <dc:description/>
  <cp:lastModifiedBy>Mollie Hall</cp:lastModifiedBy>
  <cp:revision>3</cp:revision>
  <cp:lastPrinted>1601-01-01T00:00:00Z</cp:lastPrinted>
  <dcterms:created xsi:type="dcterms:W3CDTF">2012-05-03T16:14:08Z</dcterms:created>
  <dcterms:modified xsi:type="dcterms:W3CDTF">2012-05-03T16:36:51Z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TC010178121033</vt:lpwstr>
  </property>
</Properties>
</file>